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1" r:id="rId4"/>
    <p:sldId id="257" r:id="rId5"/>
    <p:sldId id="262" r:id="rId6"/>
    <p:sldId id="258" r:id="rId7"/>
    <p:sldId id="263" r:id="rId8"/>
    <p:sldId id="260" r:id="rId9"/>
    <p:sldId id="264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56" d="100"/>
          <a:sy n="56" d="100"/>
        </p:scale>
        <p:origin x="-2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C6CE-F63B-45D2-8B23-1DA3EC3F3145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A1AF1-D174-423F-8E7C-6A264D007B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6139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C6CE-F63B-45D2-8B23-1DA3EC3F3145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A1AF1-D174-423F-8E7C-6A264D007B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9605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C6CE-F63B-45D2-8B23-1DA3EC3F3145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A1AF1-D174-423F-8E7C-6A264D007B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187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C6CE-F63B-45D2-8B23-1DA3EC3F3145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A1AF1-D174-423F-8E7C-6A264D007B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6345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C6CE-F63B-45D2-8B23-1DA3EC3F3145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A1AF1-D174-423F-8E7C-6A264D007B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6640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C6CE-F63B-45D2-8B23-1DA3EC3F3145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A1AF1-D174-423F-8E7C-6A264D007B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912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C6CE-F63B-45D2-8B23-1DA3EC3F3145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A1AF1-D174-423F-8E7C-6A264D007B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8295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C6CE-F63B-45D2-8B23-1DA3EC3F3145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A1AF1-D174-423F-8E7C-6A264D007B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8356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C6CE-F63B-45D2-8B23-1DA3EC3F3145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A1AF1-D174-423F-8E7C-6A264D007B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59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C6CE-F63B-45D2-8B23-1DA3EC3F3145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A1AF1-D174-423F-8E7C-6A264D007B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6127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C6CE-F63B-45D2-8B23-1DA3EC3F3145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A1AF1-D174-423F-8E7C-6A264D007B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5735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4C6CE-F63B-45D2-8B23-1DA3EC3F3145}" type="datetimeFigureOut">
              <a:rPr lang="fr-FR" smtClean="0"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A1AF1-D174-423F-8E7C-6A264D007B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2440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99592" y="260648"/>
            <a:ext cx="75608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</a:rPr>
              <a:t>N’OUBLIE PAS</a:t>
            </a:r>
          </a:p>
          <a:p>
            <a:endParaRPr lang="fr-FR" sz="2800" b="1" dirty="0">
              <a:solidFill>
                <a:schemeClr val="bg1"/>
              </a:solidFill>
            </a:endParaRPr>
          </a:p>
          <a:p>
            <a:r>
              <a:rPr lang="fr-FR" sz="2800" b="1" dirty="0" smtClean="0">
                <a:solidFill>
                  <a:schemeClr val="bg1"/>
                </a:solidFill>
              </a:rPr>
              <a:t>Tu es fils de roi, d’amour et d’infini</a:t>
            </a:r>
            <a:endParaRPr lang="fr-FR" sz="2800" b="1" dirty="0">
              <a:solidFill>
                <a:schemeClr val="bg1"/>
              </a:solidFill>
            </a:endParaRPr>
          </a:p>
          <a:p>
            <a:r>
              <a:rPr lang="fr-FR" sz="2800" b="1" dirty="0" smtClean="0">
                <a:solidFill>
                  <a:schemeClr val="bg1"/>
                </a:solidFill>
              </a:rPr>
              <a:t>Tu es né pour donner la vie à ta vie</a:t>
            </a:r>
          </a:p>
          <a:p>
            <a:r>
              <a:rPr lang="fr-FR" sz="2800" b="1" dirty="0" smtClean="0">
                <a:solidFill>
                  <a:schemeClr val="bg1"/>
                </a:solidFill>
              </a:rPr>
              <a:t>Tu es fils de roi, d’amour et d’infini</a:t>
            </a:r>
          </a:p>
          <a:p>
            <a:r>
              <a:rPr lang="fr-FR" sz="2800" b="1" dirty="0" smtClean="0">
                <a:solidFill>
                  <a:schemeClr val="bg1"/>
                </a:solidFill>
              </a:rPr>
              <a:t>Tu es né pour donner la vie à ta vie</a:t>
            </a:r>
            <a:endParaRPr lang="fr-FR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933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27584" y="1112545"/>
            <a:ext cx="74168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Qu’importe ta couleur de peau,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Ton pédigrée et ton credo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N’écoute pas les faux prophètes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Qui cherchent à te tourner la tête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Ne laisse pas leurs vaines chimères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T’entraîner sur des flots amers, n’oublie pas …</a:t>
            </a:r>
            <a:endParaRPr lang="fr-F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024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99592" y="260648"/>
            <a:ext cx="75608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800" b="1" dirty="0" smtClean="0">
              <a:solidFill>
                <a:prstClr val="white"/>
              </a:solidFill>
            </a:endParaRPr>
          </a:p>
          <a:p>
            <a:endParaRPr lang="fr-FR" sz="2800" b="1" dirty="0">
              <a:solidFill>
                <a:prstClr val="white"/>
              </a:solidFill>
            </a:endParaRPr>
          </a:p>
          <a:p>
            <a:r>
              <a:rPr lang="fr-FR" sz="2800" b="1" dirty="0">
                <a:solidFill>
                  <a:prstClr val="white"/>
                </a:solidFill>
              </a:rPr>
              <a:t>Tu es fils de roi, d’amour et d’infini</a:t>
            </a:r>
          </a:p>
          <a:p>
            <a:r>
              <a:rPr lang="fr-FR" sz="2800" b="1" dirty="0">
                <a:solidFill>
                  <a:prstClr val="white"/>
                </a:solidFill>
              </a:rPr>
              <a:t>Tu es né pour donner la vie à ta vie</a:t>
            </a:r>
          </a:p>
          <a:p>
            <a:r>
              <a:rPr lang="fr-FR" sz="2800" b="1" dirty="0">
                <a:solidFill>
                  <a:prstClr val="white"/>
                </a:solidFill>
              </a:rPr>
              <a:t>Tu es fils de roi, d’amour et d’infini</a:t>
            </a:r>
          </a:p>
          <a:p>
            <a:r>
              <a:rPr lang="fr-FR" sz="2800" b="1" dirty="0">
                <a:solidFill>
                  <a:prstClr val="white"/>
                </a:solidFill>
              </a:rPr>
              <a:t>Tu es né pour donner la vie à ta vie</a:t>
            </a:r>
          </a:p>
        </p:txBody>
      </p:sp>
    </p:spTree>
    <p:extLst>
      <p:ext uri="{BB962C8B-B14F-4D97-AF65-F5344CB8AC3E}">
        <p14:creationId xmlns:p14="http://schemas.microsoft.com/office/powerpoint/2010/main" val="894172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27584" y="1112545"/>
            <a:ext cx="74168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Quand les étiquettes font mal,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Le désespoir devient banal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Il ne reste que la violence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Fossoyeur de la dernière chance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Choisis plutôt la liberté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Ouvre les murs de ta pensée, n’oublie pas … </a:t>
            </a:r>
            <a:endParaRPr lang="fr-F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496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99592" y="260648"/>
            <a:ext cx="75608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800" b="1" dirty="0" smtClean="0">
              <a:solidFill>
                <a:prstClr val="white"/>
              </a:solidFill>
            </a:endParaRPr>
          </a:p>
          <a:p>
            <a:endParaRPr lang="fr-FR" sz="2800" b="1" dirty="0">
              <a:solidFill>
                <a:prstClr val="white"/>
              </a:solidFill>
            </a:endParaRPr>
          </a:p>
          <a:p>
            <a:r>
              <a:rPr lang="fr-FR" sz="2800" b="1" dirty="0">
                <a:solidFill>
                  <a:prstClr val="white"/>
                </a:solidFill>
              </a:rPr>
              <a:t>Tu es fils de roi, d’amour et d’infini</a:t>
            </a:r>
          </a:p>
          <a:p>
            <a:r>
              <a:rPr lang="fr-FR" sz="2800" b="1" dirty="0">
                <a:solidFill>
                  <a:prstClr val="white"/>
                </a:solidFill>
              </a:rPr>
              <a:t>Tu es né pour donner la vie à ta vie</a:t>
            </a:r>
          </a:p>
          <a:p>
            <a:r>
              <a:rPr lang="fr-FR" sz="2800" b="1" dirty="0">
                <a:solidFill>
                  <a:prstClr val="white"/>
                </a:solidFill>
              </a:rPr>
              <a:t>Tu es fils de roi, d’amour et d’infini</a:t>
            </a:r>
          </a:p>
          <a:p>
            <a:r>
              <a:rPr lang="fr-FR" sz="2800" b="1" dirty="0">
                <a:solidFill>
                  <a:prstClr val="white"/>
                </a:solidFill>
              </a:rPr>
              <a:t>Tu es né pour donner la vie à ta vie</a:t>
            </a:r>
          </a:p>
        </p:txBody>
      </p:sp>
    </p:spTree>
    <p:extLst>
      <p:ext uri="{BB962C8B-B14F-4D97-AF65-F5344CB8AC3E}">
        <p14:creationId xmlns:p14="http://schemas.microsoft.com/office/powerpoint/2010/main" val="894172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27584" y="1124744"/>
            <a:ext cx="75608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On s’habitue au superflu,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Consommation devient raison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A vivre parmi les repus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On oublie vite, on ne voit plus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Il est temps de cesser  de croire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Que le bonheur est dans l’avoir, n’oublie pas …</a:t>
            </a:r>
          </a:p>
        </p:txBody>
      </p:sp>
    </p:spTree>
    <p:extLst>
      <p:ext uri="{BB962C8B-B14F-4D97-AF65-F5344CB8AC3E}">
        <p14:creationId xmlns:p14="http://schemas.microsoft.com/office/powerpoint/2010/main" val="4259933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99592" y="260648"/>
            <a:ext cx="75608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800" b="1" dirty="0" smtClean="0">
              <a:solidFill>
                <a:prstClr val="white"/>
              </a:solidFill>
            </a:endParaRPr>
          </a:p>
          <a:p>
            <a:endParaRPr lang="fr-FR" sz="2800" b="1" dirty="0">
              <a:solidFill>
                <a:prstClr val="white"/>
              </a:solidFill>
            </a:endParaRPr>
          </a:p>
          <a:p>
            <a:r>
              <a:rPr lang="fr-FR" sz="2800" b="1" dirty="0">
                <a:solidFill>
                  <a:prstClr val="white"/>
                </a:solidFill>
              </a:rPr>
              <a:t>Tu es fils de roi, d’amour et d’infini</a:t>
            </a:r>
          </a:p>
          <a:p>
            <a:r>
              <a:rPr lang="fr-FR" sz="2800" b="1" dirty="0">
                <a:solidFill>
                  <a:prstClr val="white"/>
                </a:solidFill>
              </a:rPr>
              <a:t>Tu es né pour donner la vie à ta vie</a:t>
            </a:r>
          </a:p>
          <a:p>
            <a:r>
              <a:rPr lang="fr-FR" sz="2800" b="1" dirty="0">
                <a:solidFill>
                  <a:prstClr val="white"/>
                </a:solidFill>
              </a:rPr>
              <a:t>Tu es fils de roi, d’amour et d’infini</a:t>
            </a:r>
          </a:p>
          <a:p>
            <a:r>
              <a:rPr lang="fr-FR" sz="2800" b="1" dirty="0">
                <a:solidFill>
                  <a:prstClr val="white"/>
                </a:solidFill>
              </a:rPr>
              <a:t>Tu es né pour donner la vie à ta vie</a:t>
            </a:r>
          </a:p>
        </p:txBody>
      </p:sp>
    </p:spTree>
    <p:extLst>
      <p:ext uri="{BB962C8B-B14F-4D97-AF65-F5344CB8AC3E}">
        <p14:creationId xmlns:p14="http://schemas.microsoft.com/office/powerpoint/2010/main" val="894172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27584" y="1112545"/>
            <a:ext cx="75608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N’oublie jamais qu’il faut choisir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Entre poussière et avenir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Sans cesse savoir repartir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Vers des ailleurs en devenir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Laisse s’envoler tes plaisirs 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Tu as le monde à conquérir, n’oublie pas …</a:t>
            </a:r>
            <a:endParaRPr lang="fr-F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933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99592" y="260648"/>
            <a:ext cx="75608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800" b="1" dirty="0" smtClean="0">
              <a:solidFill>
                <a:prstClr val="white"/>
              </a:solidFill>
            </a:endParaRPr>
          </a:p>
          <a:p>
            <a:endParaRPr lang="fr-FR" sz="2800" b="1" dirty="0">
              <a:solidFill>
                <a:prstClr val="white"/>
              </a:solidFill>
            </a:endParaRPr>
          </a:p>
          <a:p>
            <a:r>
              <a:rPr lang="fr-FR" sz="2800" b="1" dirty="0">
                <a:solidFill>
                  <a:prstClr val="white"/>
                </a:solidFill>
              </a:rPr>
              <a:t>Tu es fils de roi, d’amour et d’infini</a:t>
            </a:r>
          </a:p>
          <a:p>
            <a:r>
              <a:rPr lang="fr-FR" sz="2800" b="1" dirty="0">
                <a:solidFill>
                  <a:prstClr val="white"/>
                </a:solidFill>
              </a:rPr>
              <a:t>Tu es né pour donner la vie à ta vie</a:t>
            </a:r>
          </a:p>
          <a:p>
            <a:r>
              <a:rPr lang="fr-FR" sz="2800" b="1" dirty="0">
                <a:solidFill>
                  <a:prstClr val="white"/>
                </a:solidFill>
              </a:rPr>
              <a:t>Tu es fils de roi, d’amour et d’infini</a:t>
            </a:r>
          </a:p>
          <a:p>
            <a:r>
              <a:rPr lang="fr-FR" sz="2800" b="1" dirty="0">
                <a:solidFill>
                  <a:prstClr val="white"/>
                </a:solidFill>
              </a:rPr>
              <a:t>Tu es né pour donner la vie à ta vie</a:t>
            </a:r>
          </a:p>
        </p:txBody>
      </p:sp>
    </p:spTree>
    <p:extLst>
      <p:ext uri="{BB962C8B-B14F-4D97-AF65-F5344CB8AC3E}">
        <p14:creationId xmlns:p14="http://schemas.microsoft.com/office/powerpoint/2010/main" val="360007130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335</Words>
  <Application>Microsoft Office PowerPoint</Application>
  <PresentationFormat>Affichage à l'écran (4:3)</PresentationFormat>
  <Paragraphs>54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Sylvie Prat</dc:creator>
  <cp:lastModifiedBy>Sylvie Prat</cp:lastModifiedBy>
  <cp:revision>4</cp:revision>
  <dcterms:created xsi:type="dcterms:W3CDTF">2014-07-25T16:04:14Z</dcterms:created>
  <dcterms:modified xsi:type="dcterms:W3CDTF">2014-07-25T16:57:00Z</dcterms:modified>
</cp:coreProperties>
</file>